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Nixie One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CFD0FDF-E2A2-4BB5-9956-090551231169}">
  <a:tblStyle styleId="{ECFD0FDF-E2A2-4BB5-9956-0905512311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ixieOn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jpg"/><Relationship Id="rId10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39.png"/><Relationship Id="rId9" Type="http://schemas.openxmlformats.org/officeDocument/2006/relationships/image" Target="../media/image25.jpg"/><Relationship Id="rId5" Type="http://schemas.openxmlformats.org/officeDocument/2006/relationships/image" Target="../media/image34.png"/><Relationship Id="rId6" Type="http://schemas.openxmlformats.org/officeDocument/2006/relationships/image" Target="../media/image13.png"/><Relationship Id="rId7" Type="http://schemas.openxmlformats.org/officeDocument/2006/relationships/image" Target="../media/image37.png"/><Relationship Id="rId8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23.jpg"/><Relationship Id="rId5" Type="http://schemas.openxmlformats.org/officeDocument/2006/relationships/image" Target="../media/image31.jpg"/><Relationship Id="rId6" Type="http://schemas.openxmlformats.org/officeDocument/2006/relationships/image" Target="../media/image33.jpg"/><Relationship Id="rId7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Relationship Id="rId5" Type="http://schemas.openxmlformats.org/officeDocument/2006/relationships/image" Target="../media/image27.jpg"/><Relationship Id="rId6" Type="http://schemas.openxmlformats.org/officeDocument/2006/relationships/image" Target="../media/image18.jpg"/><Relationship Id="rId7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hyperlink" Target="http://www.aguair.com/products/ezponics/?reload" TargetMode="External"/><Relationship Id="rId5" Type="http://schemas.openxmlformats.org/officeDocument/2006/relationships/image" Target="../media/image16.jpg"/><Relationship Id="rId6" Type="http://schemas.openxmlformats.org/officeDocument/2006/relationships/image" Target="../media/image7.jpg"/><Relationship Id="rId7" Type="http://schemas.openxmlformats.org/officeDocument/2006/relationships/image" Target="../media/image15.jp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8.jpg"/><Relationship Id="rId5" Type="http://schemas.openxmlformats.org/officeDocument/2006/relationships/image" Target="../media/image6.png"/><Relationship Id="rId6" Type="http://schemas.openxmlformats.org/officeDocument/2006/relationships/image" Target="../media/image11.jpg"/><Relationship Id="rId7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40.png"/><Relationship Id="rId5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hape 54"/>
          <p:cNvGrpSpPr/>
          <p:nvPr/>
        </p:nvGrpSpPr>
        <p:grpSpPr>
          <a:xfrm>
            <a:off x="3022488" y="2595150"/>
            <a:ext cx="3099000" cy="1667700"/>
            <a:chOff x="1473013" y="2595150"/>
            <a:chExt cx="3099000" cy="1667700"/>
          </a:xfrm>
        </p:grpSpPr>
        <p:sp>
          <p:nvSpPr>
            <p:cNvPr id="55" name="Shape 55"/>
            <p:cNvSpPr/>
            <p:nvPr/>
          </p:nvSpPr>
          <p:spPr>
            <a:xfrm>
              <a:off x="1473013" y="2595150"/>
              <a:ext cx="3099000" cy="16677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6" name="Shape 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69375" y="2908701"/>
              <a:ext cx="2906301" cy="1040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Shape 134"/>
          <p:cNvGrpSpPr/>
          <p:nvPr/>
        </p:nvGrpSpPr>
        <p:grpSpPr>
          <a:xfrm>
            <a:off x="-7" y="-50"/>
            <a:ext cx="1828807" cy="6858000"/>
            <a:chOff x="5486393" y="0"/>
            <a:chExt cx="1828807" cy="6858000"/>
          </a:xfrm>
        </p:grpSpPr>
        <p:pic>
          <p:nvPicPr>
            <p:cNvPr id="135" name="Shape 135"/>
            <p:cNvPicPr preferRelativeResize="0"/>
            <p:nvPr/>
          </p:nvPicPr>
          <p:blipFill rotWithShape="1">
            <a:blip r:embed="rId3">
              <a:alphaModFix/>
            </a:blip>
            <a:srcRect b="0" l="47068" r="35157" t="0"/>
            <a:stretch/>
          </p:blipFill>
          <p:spPr>
            <a:xfrm>
              <a:off x="5486393" y="0"/>
              <a:ext cx="1828800" cy="68580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36" name="Shape 136"/>
            <p:cNvSpPr/>
            <p:nvPr/>
          </p:nvSpPr>
          <p:spPr>
            <a:xfrm>
              <a:off x="548640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Sustainability &amp; Ethics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Anastasia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6975" y="433888"/>
            <a:ext cx="6821174" cy="599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2121263" y="838200"/>
            <a:ext cx="67326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latin typeface="Nixie One"/>
                <a:ea typeface="Nixie One"/>
                <a:cs typeface="Nixie One"/>
                <a:sym typeface="Nixie One"/>
              </a:rPr>
              <a:t>Environmental ethics: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A</a:t>
            </a: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p</a:t>
            </a: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ply to the EU regulations regarding machinery &amp; electronics and Nutritions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latin typeface="Nixie One"/>
                <a:ea typeface="Nixie One"/>
                <a:cs typeface="Nixie One"/>
                <a:sym typeface="Nixie One"/>
              </a:rPr>
              <a:t>Goals: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Healthy low cost produce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Change today </a:t>
            </a: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agriculture's</a:t>
            </a: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 impact on the environment and provide a more greener and sustainable way of life.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Nixie One"/>
                <a:ea typeface="Nixie One"/>
                <a:cs typeface="Nixie One"/>
                <a:sym typeface="Nixie One"/>
              </a:rPr>
              <a:t>Sales &amp; Marketing: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Honest </a:t>
            </a: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advertising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GB" sz="1800">
                <a:latin typeface="Nixie One"/>
                <a:ea typeface="Nixie One"/>
                <a:cs typeface="Nixie One"/>
                <a:sym typeface="Nixie One"/>
              </a:rPr>
              <a:t>Fair pricing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1473000" y="2595150"/>
            <a:ext cx="3099000" cy="16677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3F3F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Project Development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Rodrigo &amp; Szymon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Shape 148"/>
          <p:cNvGrpSpPr/>
          <p:nvPr/>
        </p:nvGrpSpPr>
        <p:grpSpPr>
          <a:xfrm>
            <a:off x="-7" y="-50"/>
            <a:ext cx="1828807" cy="6858002"/>
            <a:chOff x="7315193" y="0"/>
            <a:chExt cx="1828807" cy="6858002"/>
          </a:xfrm>
        </p:grpSpPr>
        <p:pic>
          <p:nvPicPr>
            <p:cNvPr id="149" name="Shape 149"/>
            <p:cNvPicPr preferRelativeResize="0"/>
            <p:nvPr/>
          </p:nvPicPr>
          <p:blipFill rotWithShape="1">
            <a:blip r:embed="rId3">
              <a:alphaModFix/>
            </a:blip>
            <a:srcRect b="0" l="46988" r="35303" t="0"/>
            <a:stretch/>
          </p:blipFill>
          <p:spPr>
            <a:xfrm>
              <a:off x="7315193" y="0"/>
              <a:ext cx="1828800" cy="6858002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50" name="Shape 150"/>
            <p:cNvSpPr/>
            <p:nvPr/>
          </p:nvSpPr>
          <p:spPr>
            <a:xfrm>
              <a:off x="731520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Project Development</a:t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Rodrigo &amp; Szymon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7375" y="239025"/>
            <a:ext cx="6836750" cy="622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5">
            <a:alphaModFix/>
          </a:blip>
          <a:srcRect b="11587" l="0" r="56406" t="24641"/>
          <a:stretch/>
        </p:blipFill>
        <p:spPr>
          <a:xfrm>
            <a:off x="2620150" y="732500"/>
            <a:ext cx="5731200" cy="52397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6">
            <a:alphaModFix/>
          </a:blip>
          <a:srcRect b="8792" l="0" r="38590" t="0"/>
          <a:stretch/>
        </p:blipFill>
        <p:spPr>
          <a:xfrm>
            <a:off x="2620150" y="623187"/>
            <a:ext cx="5731198" cy="545838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7">
            <a:alphaModFix/>
          </a:blip>
          <a:srcRect b="1850" l="0" r="57643" t="24408"/>
          <a:stretch/>
        </p:blipFill>
        <p:spPr>
          <a:xfrm>
            <a:off x="2977638" y="623175"/>
            <a:ext cx="5016226" cy="54584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8">
            <a:alphaModFix/>
          </a:blip>
          <a:srcRect b="16069" l="0" r="52816" t="19239"/>
          <a:stretch/>
        </p:blipFill>
        <p:spPr>
          <a:xfrm>
            <a:off x="2620163" y="896763"/>
            <a:ext cx="5731200" cy="491122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Shape 1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69962" y="144988"/>
            <a:ext cx="6631626" cy="6414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Shape 157"/>
          <p:cNvGrpSpPr/>
          <p:nvPr/>
        </p:nvGrpSpPr>
        <p:grpSpPr>
          <a:xfrm>
            <a:off x="2181448" y="239025"/>
            <a:ext cx="6620153" cy="5884626"/>
            <a:chOff x="2181448" y="239025"/>
            <a:chExt cx="6620153" cy="5884626"/>
          </a:xfrm>
        </p:grpSpPr>
        <p:pic>
          <p:nvPicPr>
            <p:cNvPr id="158" name="Shape 1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181448" y="239025"/>
              <a:ext cx="3310079" cy="5884626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59" name="Shape 1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491525" y="239040"/>
              <a:ext cx="3310076" cy="5884585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Shape 164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{ECFD0FDF-E2A2-4BB5-9956-090551231169}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858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165" name="Shape 165"/>
          <p:cNvGrpSpPr/>
          <p:nvPr/>
        </p:nvGrpSpPr>
        <p:grpSpPr>
          <a:xfrm>
            <a:off x="-7" y="0"/>
            <a:ext cx="1828807" cy="6857999"/>
            <a:chOff x="-7" y="0"/>
            <a:chExt cx="1828807" cy="6857999"/>
          </a:xfrm>
        </p:grpSpPr>
        <p:pic>
          <p:nvPicPr>
            <p:cNvPr id="166" name="Shape 166"/>
            <p:cNvPicPr preferRelativeResize="0"/>
            <p:nvPr/>
          </p:nvPicPr>
          <p:blipFill rotWithShape="1">
            <a:blip r:embed="rId3">
              <a:alphaModFix/>
            </a:blip>
            <a:srcRect b="0" l="39450" r="24233" t="0"/>
            <a:stretch/>
          </p:blipFill>
          <p:spPr>
            <a:xfrm>
              <a:off x="-7" y="0"/>
              <a:ext cx="1828800" cy="6857999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67" name="Shape 167"/>
            <p:cNvSpPr/>
            <p:nvPr/>
          </p:nvSpPr>
          <p:spPr>
            <a:xfrm>
              <a:off x="0" y="5353350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Long way ahead...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grpSp>
        <p:nvGrpSpPr>
          <p:cNvPr id="168" name="Shape 168"/>
          <p:cNvGrpSpPr/>
          <p:nvPr/>
        </p:nvGrpSpPr>
        <p:grpSpPr>
          <a:xfrm>
            <a:off x="1828793" y="0"/>
            <a:ext cx="1828807" cy="6858001"/>
            <a:chOff x="1828793" y="0"/>
            <a:chExt cx="1828807" cy="6858001"/>
          </a:xfrm>
        </p:grpSpPr>
        <p:pic>
          <p:nvPicPr>
            <p:cNvPr id="169" name="Shape 169"/>
            <p:cNvPicPr preferRelativeResize="0"/>
            <p:nvPr/>
          </p:nvPicPr>
          <p:blipFill rotWithShape="1">
            <a:blip r:embed="rId4">
              <a:alphaModFix/>
            </a:blip>
            <a:srcRect b="0" l="41132" r="41134" t="0"/>
            <a:stretch/>
          </p:blipFill>
          <p:spPr>
            <a:xfrm>
              <a:off x="1828793" y="0"/>
              <a:ext cx="1828800" cy="6858001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70" name="Shape 170"/>
            <p:cNvSpPr/>
            <p:nvPr/>
          </p:nvSpPr>
          <p:spPr>
            <a:xfrm>
              <a:off x="1828800" y="5353350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To a green future...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grpSp>
        <p:nvGrpSpPr>
          <p:cNvPr id="171" name="Shape 171"/>
          <p:cNvGrpSpPr/>
          <p:nvPr/>
        </p:nvGrpSpPr>
        <p:grpSpPr>
          <a:xfrm>
            <a:off x="3657593" y="0"/>
            <a:ext cx="1828807" cy="6858000"/>
            <a:chOff x="3657593" y="0"/>
            <a:chExt cx="1828807" cy="6858000"/>
          </a:xfrm>
        </p:grpSpPr>
        <p:pic>
          <p:nvPicPr>
            <p:cNvPr id="172" name="Shape 172"/>
            <p:cNvPicPr preferRelativeResize="0"/>
            <p:nvPr/>
          </p:nvPicPr>
          <p:blipFill rotWithShape="1">
            <a:blip r:embed="rId5">
              <a:alphaModFix/>
            </a:blip>
            <a:srcRect b="0" l="37572" r="44652" t="0"/>
            <a:stretch/>
          </p:blipFill>
          <p:spPr>
            <a:xfrm>
              <a:off x="3657593" y="0"/>
              <a:ext cx="1828800" cy="68580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73" name="Shape 173"/>
            <p:cNvSpPr/>
            <p:nvPr/>
          </p:nvSpPr>
          <p:spPr>
            <a:xfrm>
              <a:off x="3657600" y="5353350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A lot of work to be done...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grpSp>
        <p:nvGrpSpPr>
          <p:cNvPr id="174" name="Shape 174"/>
          <p:cNvGrpSpPr/>
          <p:nvPr/>
        </p:nvGrpSpPr>
        <p:grpSpPr>
          <a:xfrm>
            <a:off x="5486393" y="0"/>
            <a:ext cx="1828807" cy="6858000"/>
            <a:chOff x="5486393" y="0"/>
            <a:chExt cx="1828807" cy="6858000"/>
          </a:xfrm>
        </p:grpSpPr>
        <p:pic>
          <p:nvPicPr>
            <p:cNvPr id="175" name="Shape 175"/>
            <p:cNvPicPr preferRelativeResize="0"/>
            <p:nvPr/>
          </p:nvPicPr>
          <p:blipFill rotWithShape="1">
            <a:blip r:embed="rId6">
              <a:alphaModFix/>
            </a:blip>
            <a:srcRect b="0" l="56236" r="23764" t="0"/>
            <a:stretch/>
          </p:blipFill>
          <p:spPr>
            <a:xfrm>
              <a:off x="5486393" y="0"/>
              <a:ext cx="1828800" cy="68580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76" name="Shape 176"/>
            <p:cNvSpPr/>
            <p:nvPr/>
          </p:nvSpPr>
          <p:spPr>
            <a:xfrm>
              <a:off x="5486400" y="5353350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And mistakes to be made...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grpSp>
        <p:nvGrpSpPr>
          <p:cNvPr id="177" name="Shape 177"/>
          <p:cNvGrpSpPr/>
          <p:nvPr/>
        </p:nvGrpSpPr>
        <p:grpSpPr>
          <a:xfrm>
            <a:off x="7315193" y="0"/>
            <a:ext cx="1828807" cy="6858001"/>
            <a:chOff x="7315193" y="0"/>
            <a:chExt cx="1828807" cy="6858001"/>
          </a:xfrm>
        </p:grpSpPr>
        <p:pic>
          <p:nvPicPr>
            <p:cNvPr id="178" name="Shape 178"/>
            <p:cNvPicPr preferRelativeResize="0"/>
            <p:nvPr/>
          </p:nvPicPr>
          <p:blipFill rotWithShape="1">
            <a:blip r:embed="rId7">
              <a:alphaModFix/>
            </a:blip>
            <a:srcRect b="0" l="34979" r="17584" t="0"/>
            <a:stretch/>
          </p:blipFill>
          <p:spPr>
            <a:xfrm>
              <a:off x="7315193" y="0"/>
              <a:ext cx="1828801" cy="6858001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79" name="Shape 179"/>
            <p:cNvSpPr/>
            <p:nvPr/>
          </p:nvSpPr>
          <p:spPr>
            <a:xfrm>
              <a:off x="7315200" y="5353350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But who if not we can do it?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4572000" y="2595150"/>
            <a:ext cx="3099000" cy="16677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3F3F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Muito obrigado!</a:t>
            </a:r>
            <a:endParaRPr b="1"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Leon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Shape 61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{ECFD0FDF-E2A2-4BB5-9956-090551231169}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858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62" name="Shape 62"/>
          <p:cNvGrpSpPr/>
          <p:nvPr/>
        </p:nvGrpSpPr>
        <p:grpSpPr>
          <a:xfrm>
            <a:off x="-7" y="0"/>
            <a:ext cx="1828807" cy="6857999"/>
            <a:chOff x="-7" y="0"/>
            <a:chExt cx="1828807" cy="6857999"/>
          </a:xfrm>
        </p:grpSpPr>
        <p:pic>
          <p:nvPicPr>
            <p:cNvPr id="63" name="Shape 63"/>
            <p:cNvPicPr preferRelativeResize="0"/>
            <p:nvPr/>
          </p:nvPicPr>
          <p:blipFill rotWithShape="1">
            <a:blip r:embed="rId3">
              <a:alphaModFix/>
            </a:blip>
            <a:srcRect b="0" l="35958" r="16635" t="0"/>
            <a:stretch/>
          </p:blipFill>
          <p:spPr>
            <a:xfrm>
              <a:off x="-7" y="0"/>
              <a:ext cx="1828800" cy="6857999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64" name="Shape 64"/>
            <p:cNvSpPr/>
            <p:nvPr/>
          </p:nvSpPr>
          <p:spPr>
            <a:xfrm>
              <a:off x="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State of the Art</a:t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Andres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grpSp>
        <p:nvGrpSpPr>
          <p:cNvPr id="65" name="Shape 65"/>
          <p:cNvGrpSpPr/>
          <p:nvPr/>
        </p:nvGrpSpPr>
        <p:grpSpPr>
          <a:xfrm>
            <a:off x="1828793" y="0"/>
            <a:ext cx="1828807" cy="6858000"/>
            <a:chOff x="1828793" y="0"/>
            <a:chExt cx="1828807" cy="6858000"/>
          </a:xfrm>
        </p:grpSpPr>
        <p:pic>
          <p:nvPicPr>
            <p:cNvPr id="66" name="Shape 66"/>
            <p:cNvPicPr preferRelativeResize="0"/>
            <p:nvPr/>
          </p:nvPicPr>
          <p:blipFill rotWithShape="1">
            <a:blip r:embed="rId4">
              <a:alphaModFix/>
            </a:blip>
            <a:srcRect b="0" l="21283" r="60941" t="0"/>
            <a:stretch/>
          </p:blipFill>
          <p:spPr>
            <a:xfrm>
              <a:off x="1828793" y="0"/>
              <a:ext cx="1828800" cy="68580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67" name="Shape 67"/>
            <p:cNvSpPr/>
            <p:nvPr/>
          </p:nvSpPr>
          <p:spPr>
            <a:xfrm>
              <a:off x="182880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Project Management</a:t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Mile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grpSp>
        <p:nvGrpSpPr>
          <p:cNvPr id="68" name="Shape 68"/>
          <p:cNvGrpSpPr/>
          <p:nvPr/>
        </p:nvGrpSpPr>
        <p:grpSpPr>
          <a:xfrm>
            <a:off x="3657593" y="0"/>
            <a:ext cx="1828807" cy="6858003"/>
            <a:chOff x="3657593" y="0"/>
            <a:chExt cx="1828807" cy="6858003"/>
          </a:xfrm>
        </p:grpSpPr>
        <p:pic>
          <p:nvPicPr>
            <p:cNvPr id="69" name="Shape 69"/>
            <p:cNvPicPr preferRelativeResize="0"/>
            <p:nvPr/>
          </p:nvPicPr>
          <p:blipFill rotWithShape="1">
            <a:blip r:embed="rId5">
              <a:alphaModFix/>
            </a:blip>
            <a:srcRect b="0" l="0" r="82222" t="0"/>
            <a:stretch/>
          </p:blipFill>
          <p:spPr>
            <a:xfrm>
              <a:off x="3657593" y="0"/>
              <a:ext cx="1828797" cy="6858003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0" name="Shape 70"/>
            <p:cNvSpPr/>
            <p:nvPr/>
          </p:nvSpPr>
          <p:spPr>
            <a:xfrm>
              <a:off x="365760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Marketing Plan</a:t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Audrey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grpSp>
        <p:nvGrpSpPr>
          <p:cNvPr id="71" name="Shape 71"/>
          <p:cNvGrpSpPr/>
          <p:nvPr/>
        </p:nvGrpSpPr>
        <p:grpSpPr>
          <a:xfrm>
            <a:off x="5486393" y="0"/>
            <a:ext cx="1828807" cy="6858000"/>
            <a:chOff x="5486393" y="0"/>
            <a:chExt cx="1828807" cy="6858000"/>
          </a:xfrm>
        </p:grpSpPr>
        <p:pic>
          <p:nvPicPr>
            <p:cNvPr id="72" name="Shape 72"/>
            <p:cNvPicPr preferRelativeResize="0"/>
            <p:nvPr/>
          </p:nvPicPr>
          <p:blipFill rotWithShape="1">
            <a:blip r:embed="rId6">
              <a:alphaModFix/>
            </a:blip>
            <a:srcRect b="0" l="47068" r="35157" t="0"/>
            <a:stretch/>
          </p:blipFill>
          <p:spPr>
            <a:xfrm>
              <a:off x="5486393" y="0"/>
              <a:ext cx="1828800" cy="68580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3" name="Shape 73"/>
            <p:cNvSpPr/>
            <p:nvPr/>
          </p:nvSpPr>
          <p:spPr>
            <a:xfrm>
              <a:off x="548640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Sustainability &amp; Ethics</a:t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Anastasia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grpSp>
        <p:nvGrpSpPr>
          <p:cNvPr id="74" name="Shape 74"/>
          <p:cNvGrpSpPr/>
          <p:nvPr/>
        </p:nvGrpSpPr>
        <p:grpSpPr>
          <a:xfrm>
            <a:off x="7315193" y="0"/>
            <a:ext cx="1828807" cy="6858002"/>
            <a:chOff x="7315193" y="0"/>
            <a:chExt cx="1828807" cy="6858002"/>
          </a:xfrm>
        </p:grpSpPr>
        <p:pic>
          <p:nvPicPr>
            <p:cNvPr id="75" name="Shape 75"/>
            <p:cNvPicPr preferRelativeResize="0"/>
            <p:nvPr/>
          </p:nvPicPr>
          <p:blipFill rotWithShape="1">
            <a:blip r:embed="rId7">
              <a:alphaModFix/>
            </a:blip>
            <a:srcRect b="0" l="46988" r="35303" t="0"/>
            <a:stretch/>
          </p:blipFill>
          <p:spPr>
            <a:xfrm>
              <a:off x="7315193" y="0"/>
              <a:ext cx="1828800" cy="6858002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6" name="Shape 76"/>
            <p:cNvSpPr/>
            <p:nvPr/>
          </p:nvSpPr>
          <p:spPr>
            <a:xfrm>
              <a:off x="731520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Project Development</a:t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Rodrigo &amp; Szymon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1473000" y="2595150"/>
            <a:ext cx="3099000" cy="16677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3F3F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State of the Art</a:t>
            </a:r>
            <a:endParaRPr b="1"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Andres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Shape 86"/>
          <p:cNvGrpSpPr/>
          <p:nvPr/>
        </p:nvGrpSpPr>
        <p:grpSpPr>
          <a:xfrm>
            <a:off x="-7" y="0"/>
            <a:ext cx="1828807" cy="6857999"/>
            <a:chOff x="-7" y="0"/>
            <a:chExt cx="1828807" cy="6857999"/>
          </a:xfrm>
        </p:grpSpPr>
        <p:pic>
          <p:nvPicPr>
            <p:cNvPr id="87" name="Shape 87"/>
            <p:cNvPicPr preferRelativeResize="0"/>
            <p:nvPr/>
          </p:nvPicPr>
          <p:blipFill rotWithShape="1">
            <a:blip r:embed="rId3">
              <a:alphaModFix/>
            </a:blip>
            <a:srcRect b="0" l="35958" r="16635" t="0"/>
            <a:stretch/>
          </p:blipFill>
          <p:spPr>
            <a:xfrm>
              <a:off x="-7" y="0"/>
              <a:ext cx="1828800" cy="6857999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88" name="Shape 88"/>
            <p:cNvSpPr/>
            <p:nvPr/>
          </p:nvSpPr>
          <p:spPr>
            <a:xfrm>
              <a:off x="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State of the Art</a:t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Andres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5413" y="2379300"/>
            <a:ext cx="2976700" cy="42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3900" y="152400"/>
            <a:ext cx="2355450" cy="22847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" name="Shape 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799" y="4243624"/>
            <a:ext cx="2752875" cy="242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7">
            <a:alphaModFix/>
          </a:blip>
          <a:srcRect b="3640" l="10992" r="-1686" t="6471"/>
          <a:stretch/>
        </p:blipFill>
        <p:spPr>
          <a:xfrm>
            <a:off x="5954450" y="152400"/>
            <a:ext cx="2589550" cy="397579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Shape 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14550" y="1553575"/>
            <a:ext cx="6751550" cy="37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/>
        </p:nvSpPr>
        <p:spPr>
          <a:xfrm>
            <a:off x="6598025" y="6292300"/>
            <a:ext cx="2355600" cy="376500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Photo: </a:t>
            </a:r>
            <a:r>
              <a:rPr lang="en-GB" sz="1200" u="sng">
                <a:solidFill>
                  <a:schemeClr val="hlink"/>
                </a:solidFill>
                <a:hlinkClick r:id="rId9"/>
              </a:rPr>
              <a:t>Aguair | EZponics™</a:t>
            </a:r>
            <a:endParaRPr sz="1200"/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1473000" y="2595150"/>
            <a:ext cx="3099000" cy="16677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3F3F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Project Management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Mile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Shape 104"/>
          <p:cNvGrpSpPr/>
          <p:nvPr/>
        </p:nvGrpSpPr>
        <p:grpSpPr>
          <a:xfrm>
            <a:off x="-7" y="0"/>
            <a:ext cx="1828807" cy="6858000"/>
            <a:chOff x="1828793" y="0"/>
            <a:chExt cx="1828807" cy="6858000"/>
          </a:xfrm>
        </p:grpSpPr>
        <p:pic>
          <p:nvPicPr>
            <p:cNvPr id="105" name="Shape 105"/>
            <p:cNvPicPr preferRelativeResize="0"/>
            <p:nvPr/>
          </p:nvPicPr>
          <p:blipFill rotWithShape="1">
            <a:blip r:embed="rId3">
              <a:alphaModFix/>
            </a:blip>
            <a:srcRect b="0" l="21283" r="60941" t="0"/>
            <a:stretch/>
          </p:blipFill>
          <p:spPr>
            <a:xfrm>
              <a:off x="1828793" y="0"/>
              <a:ext cx="1828800" cy="68580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06" name="Shape 106"/>
            <p:cNvSpPr/>
            <p:nvPr/>
          </p:nvSpPr>
          <p:spPr>
            <a:xfrm>
              <a:off x="182880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Project Management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Mile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4918" y="3496275"/>
            <a:ext cx="4457700" cy="26860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2550" y="159375"/>
            <a:ext cx="6673800" cy="3336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Shape 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3149" y="522578"/>
            <a:ext cx="4457700" cy="261049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Shape 1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2550" y="3989325"/>
            <a:ext cx="6673810" cy="26860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1473000" y="2595150"/>
            <a:ext cx="3099000" cy="16677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3F3F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Marketing Plan</a:t>
            </a:r>
            <a:endParaRPr b="1"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Audrey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hape 120"/>
          <p:cNvGrpSpPr/>
          <p:nvPr/>
        </p:nvGrpSpPr>
        <p:grpSpPr>
          <a:xfrm>
            <a:off x="-7" y="0"/>
            <a:ext cx="1828807" cy="6858003"/>
            <a:chOff x="3657593" y="0"/>
            <a:chExt cx="1828807" cy="6858003"/>
          </a:xfrm>
        </p:grpSpPr>
        <p:pic>
          <p:nvPicPr>
            <p:cNvPr id="121" name="Shape 121"/>
            <p:cNvPicPr preferRelativeResize="0"/>
            <p:nvPr/>
          </p:nvPicPr>
          <p:blipFill rotWithShape="1">
            <a:blip r:embed="rId3">
              <a:alphaModFix/>
            </a:blip>
            <a:srcRect b="0" l="0" r="82222" t="0"/>
            <a:stretch/>
          </p:blipFill>
          <p:spPr>
            <a:xfrm>
              <a:off x="3657593" y="0"/>
              <a:ext cx="1828797" cy="6858003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22" name="Shape 122"/>
            <p:cNvSpPr/>
            <p:nvPr/>
          </p:nvSpPr>
          <p:spPr>
            <a:xfrm>
              <a:off x="3657600" y="450175"/>
              <a:ext cx="1828800" cy="984300"/>
            </a:xfrm>
            <a:prstGeom prst="snip2DiagRect">
              <a:avLst>
                <a:gd fmla="val 0" name="adj1"/>
                <a:gd fmla="val 16667" name="adj2"/>
              </a:avLst>
            </a:prstGeom>
            <a:solidFill>
              <a:srgbClr val="F3F3F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Marketing Plan</a:t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Nixie One"/>
                  <a:ea typeface="Nixie One"/>
                  <a:cs typeface="Nixie One"/>
                  <a:sym typeface="Nixie One"/>
                </a:rPr>
                <a:t>Audrey</a:t>
              </a:r>
              <a:endParaRPr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endParaRPr>
            </a:p>
          </p:txBody>
        </p:sp>
      </p:grpSp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1527" y="789775"/>
            <a:ext cx="7019227" cy="527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1525" y="789775"/>
            <a:ext cx="7019227" cy="527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73000" y="2595150"/>
            <a:ext cx="3099000" cy="16677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3F3F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Sustainability &amp; Ethics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Anastasia</a:t>
            </a: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